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60" r:id="rId5"/>
    <p:sldId id="258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plodingkittens.com/how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Exploding Kittens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Oscar, Jacob, Sara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85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Exploding Kittens?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48064" y="2063750"/>
            <a:ext cx="4963409" cy="3311525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A card game with a cat theme in which players try to avoid drawing the exploding kitten without a defuse card.</a:t>
            </a:r>
          </a:p>
          <a:p>
            <a:r>
              <a:rPr lang="en-US" dirty="0" smtClean="0"/>
              <a:t>One way to think of it is as a combination of “Go Fish” and “Old Maid.”</a:t>
            </a:r>
          </a:p>
          <a:p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www.explodingkittens.com/how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90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UML (original)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873404" y="2063750"/>
            <a:ext cx="10019742" cy="331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11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Assigning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Card Class</a:t>
            </a:r>
          </a:p>
          <a:p>
            <a:pPr lvl="1"/>
            <a:r>
              <a:rPr lang="en-US" dirty="0" smtClean="0"/>
              <a:t>Adds Card Types</a:t>
            </a:r>
          </a:p>
          <a:p>
            <a:r>
              <a:rPr lang="en-US" dirty="0" smtClean="0"/>
              <a:t>Player Class</a:t>
            </a:r>
          </a:p>
          <a:p>
            <a:pPr lvl="1"/>
            <a:r>
              <a:rPr lang="en-US" dirty="0" smtClean="0"/>
              <a:t>Creates the players</a:t>
            </a:r>
          </a:p>
          <a:p>
            <a:pPr lvl="1"/>
            <a:r>
              <a:rPr lang="en-US" dirty="0" smtClean="0"/>
              <a:t>Creates the Card functions between players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58" y="2709052"/>
            <a:ext cx="3821430" cy="254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23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85800" y="2162971"/>
            <a:ext cx="5087938" cy="311308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Card Functions</a:t>
            </a:r>
          </a:p>
          <a:p>
            <a:r>
              <a:rPr lang="en-US" dirty="0" smtClean="0"/>
              <a:t>Exploding Kittens</a:t>
            </a:r>
          </a:p>
          <a:p>
            <a:r>
              <a:rPr lang="en-US" dirty="0" smtClean="0"/>
              <a:t>Defuse</a:t>
            </a:r>
          </a:p>
          <a:p>
            <a:r>
              <a:rPr lang="en-US" dirty="0" smtClean="0"/>
              <a:t>Attack</a:t>
            </a:r>
          </a:p>
          <a:p>
            <a:r>
              <a:rPr lang="en-US" dirty="0" smtClean="0"/>
              <a:t>See the Future</a:t>
            </a:r>
          </a:p>
          <a:p>
            <a:r>
              <a:rPr lang="en-US" dirty="0"/>
              <a:t>“Cat Cards” – Pairs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78681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Nope</a:t>
            </a:r>
          </a:p>
          <a:p>
            <a:r>
              <a:rPr lang="en-US" dirty="0" smtClean="0"/>
              <a:t>Skip</a:t>
            </a:r>
          </a:p>
          <a:p>
            <a:r>
              <a:rPr lang="en-US" dirty="0" smtClean="0"/>
              <a:t>Shuffle</a:t>
            </a:r>
          </a:p>
          <a:p>
            <a:r>
              <a:rPr lang="en-US" dirty="0" smtClean="0"/>
              <a:t>Favor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6760203" y="2063750"/>
            <a:ext cx="3554744" cy="331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3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Demo!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to Visual Studios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33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TM10001104[[fn=Feathered]]</Template>
  <TotalTime>102</TotalTime>
  <Words>110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Impact</vt:lpstr>
      <vt:lpstr>Main Event</vt:lpstr>
      <vt:lpstr>Exploding Kittens</vt:lpstr>
      <vt:lpstr>What is Exploding Kittens?</vt:lpstr>
      <vt:lpstr>The UML (original)</vt:lpstr>
      <vt:lpstr>Assigning Classes</vt:lpstr>
      <vt:lpstr>Functions</vt:lpstr>
      <vt:lpstr>Functions Cont.</vt:lpstr>
      <vt:lpstr>The Demo!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NT2</dc:creator>
  <cp:lastModifiedBy>NT2</cp:lastModifiedBy>
  <cp:revision>9</cp:revision>
  <dcterms:created xsi:type="dcterms:W3CDTF">2016-05-10T20:40:24Z</dcterms:created>
  <dcterms:modified xsi:type="dcterms:W3CDTF">2016-05-17T19:59:37Z</dcterms:modified>
</cp:coreProperties>
</file>

<file path=docProps/thumbnail.jpeg>
</file>